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35F99-D39C-4CC7-A31D-1033028348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C30CBC-DE9E-4621-8F21-2A7037B6AF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149937-B4DA-4D5D-BC00-5D86F9E10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F23961-35C4-4026-BF6E-0B8A8FB9E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4E3DAB-D54B-4A5A-9251-F6CFCB11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33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7DCA3-A86E-4014-A74C-5ADED1C36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6C56C5-D8A1-4B8F-8C8A-DD17E6DD9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2C18B3-2AEC-4516-BA4F-B0C80B962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98F76C-2A22-43AA-A0EC-A46B34E10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C5C95B-AFBB-40C1-9099-DB1D7EA78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4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FD0BE3-6F52-49C0-8901-C092A94A9D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EE7A64-3DFF-48F0-8AC3-DD036E3DA6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F65DF8-C01D-4E45-AB37-A6AE105B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FCAC38-C6DB-4780-88FB-DBF4B6CC0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8AC162-23D7-4819-9A09-3507C50B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4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D34F4-4BE0-456B-A349-58D46C7A7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66D58F-3DF3-43F6-B2E0-044735B29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F65D0E-7198-495D-A7F6-E11DC64E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FE58E8-0755-4CE5-A5E5-F773BE379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D68DB8-D3FF-4109-86F3-5C55FCEA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3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A6942-7571-4133-8027-51D8FE33D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18B216-EDB5-49B5-83B6-9D2693528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8CAC98-EF6A-4942-9925-3C1654AC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019927-EF43-4A98-B14B-0DB87A7AE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59DED7-372E-45F6-9CE1-79A54D1D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5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CBD83-5CA9-40AE-A6E2-CDE057BBB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CE262-34A3-4B49-A71B-04546E7159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35AAFA-6409-4BC8-A12F-3F53EBB40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969590-D562-4398-8A37-81D166C40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3E21B0-E77C-4810-BC58-81BB5804C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3B4DA8-A5E1-4E58-AA39-033BB1EC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591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BE2989-DE38-4D48-AE1A-DF7B15D50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B0D695-FD45-4DC0-B28D-764CF225D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944A67-F2C1-4229-A7F0-AA21CE477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A953E9-C4BA-478F-AB5D-48DF84B13D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06AF17-6EF1-475E-B417-B1B0254957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E5114A-C452-445B-A47A-9C4440AE4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B7D7790-E2DB-463B-B5E3-F007D4FB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0E6DDC1-C9EA-4E9E-98A1-DEEEAFFBF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43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08683-7F86-49AD-A3E2-1AFAFAF62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1BD754-E195-4029-8BBE-1B9331AE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1637226-30FB-48E6-84F9-D74B4DF69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B4C0A5-DFD5-4D22-9E1D-2493B4D96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2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C997468-A9E6-4372-8C02-53DCD622B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35909D2-8593-4A9A-A039-1429E4B46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A50944-6AAA-4DDF-BD5E-5154CE0E7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550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07531-2843-4ADA-B8DA-CDFE20E5A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22F755-0628-4C6F-A824-52A562434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CF75E19-917E-4F37-B84C-41D1BD36B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CEDCB7-2E85-4AFD-9707-8D75C63E8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04AFF9-DB4A-442E-AB83-E2A0BA78E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CD43AC-DBBF-4A33-9021-D35000E32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5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F1A320-3998-4AA0-B98A-4F790A854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5C4A306-2762-4CCC-93AC-C7A7D6A85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A659A3-E0B5-4A90-96EB-8F7BAC9EF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AB27EE-0D45-4CE8-940A-8D966C846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DA1300-98BC-4CE0-9AFE-E541B473C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24A346-B481-4C6C-BF0D-FBBD4661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1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5DF83-8F31-482D-BECF-336B232C5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A81469-4F65-49A1-80D3-545FA436C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AF8DA5-E6A9-4F50-8875-9A601931C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65755-8DC3-4FE4-B48B-ACED1195E819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182DFD-ED64-4B84-811B-D29C53561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E063CF-60F9-42F5-A29F-0081D322B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8DA45-32EC-4350-861C-438F852732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91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C96944-57A7-41D3-A6D0-8DCB5E150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35" y="163189"/>
            <a:ext cx="6860382" cy="39131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1496AA-4551-480C-A5C4-82C7D1283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277" y="163189"/>
            <a:ext cx="4578096" cy="41465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0E51F0-2587-4B30-875D-AA5F38FA9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277" y="3694923"/>
            <a:ext cx="3555352" cy="2859929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A9301FD8-E805-4C2E-9B46-2E524FB3C114}"/>
              </a:ext>
            </a:extLst>
          </p:cNvPr>
          <p:cNvSpPr/>
          <p:nvPr/>
        </p:nvSpPr>
        <p:spPr>
          <a:xfrm>
            <a:off x="135535" y="939567"/>
            <a:ext cx="1856791" cy="47817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7775C7CE-A3E7-435A-8207-164C3A1ABE9F}"/>
              </a:ext>
            </a:extLst>
          </p:cNvPr>
          <p:cNvSpPr/>
          <p:nvPr/>
        </p:nvSpPr>
        <p:spPr>
          <a:xfrm>
            <a:off x="9429226" y="303148"/>
            <a:ext cx="520117" cy="47817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4DDB650-E4BA-4DD3-8491-C7EE750832F5}"/>
              </a:ext>
            </a:extLst>
          </p:cNvPr>
          <p:cNvSpPr/>
          <p:nvPr/>
        </p:nvSpPr>
        <p:spPr>
          <a:xfrm>
            <a:off x="6995917" y="3694923"/>
            <a:ext cx="3792325" cy="234515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CE5BD37-81F7-4838-8C09-4F4E8124E317}"/>
              </a:ext>
            </a:extLst>
          </p:cNvPr>
          <p:cNvSpPr/>
          <p:nvPr/>
        </p:nvSpPr>
        <p:spPr>
          <a:xfrm>
            <a:off x="5828138" y="296733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53DB14D-6769-4F94-ADBB-33BCA54D8A3E}"/>
              </a:ext>
            </a:extLst>
          </p:cNvPr>
          <p:cNvSpPr/>
          <p:nvPr/>
        </p:nvSpPr>
        <p:spPr>
          <a:xfrm>
            <a:off x="8892078" y="270141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576CF10-0718-44DE-84AA-7D652ADE047D}"/>
              </a:ext>
            </a:extLst>
          </p:cNvPr>
          <p:cNvSpPr/>
          <p:nvPr/>
        </p:nvSpPr>
        <p:spPr>
          <a:xfrm>
            <a:off x="9495524" y="583579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488C02-8234-4D90-8ABA-5DC5E3E26D99}"/>
              </a:ext>
            </a:extLst>
          </p:cNvPr>
          <p:cNvSpPr txBox="1"/>
          <p:nvPr/>
        </p:nvSpPr>
        <p:spPr>
          <a:xfrm>
            <a:off x="518863" y="5025006"/>
            <a:ext cx="5844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 личном кабинете учителя или администратора:</a:t>
            </a:r>
          </a:p>
          <a:p>
            <a:pPr marL="342900" indent="-342900">
              <a:buAutoNum type="arabicPeriod"/>
            </a:pPr>
            <a:r>
              <a:rPr lang="ru-RU" dirty="0"/>
              <a:t>Нажимаем «Сообщения»</a:t>
            </a:r>
          </a:p>
          <a:p>
            <a:pPr marL="342900" indent="-342900">
              <a:buAutoNum type="arabicPeriod"/>
            </a:pPr>
            <a:r>
              <a:rPr lang="ru-RU" dirty="0"/>
              <a:t>Нажимаем «Создать чат»</a:t>
            </a:r>
          </a:p>
          <a:p>
            <a:pPr marL="342900" indent="-342900">
              <a:buAutoNum type="arabicPeriod"/>
            </a:pPr>
            <a:r>
              <a:rPr lang="ru-RU" dirty="0"/>
              <a:t>Выбираем пользователей и вписываем название чата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956D34-CB2F-48BF-9C9F-C3575F5A38A8}"/>
              </a:ext>
            </a:extLst>
          </p:cNvPr>
          <p:cNvSpPr txBox="1"/>
          <p:nvPr/>
        </p:nvSpPr>
        <p:spPr>
          <a:xfrm>
            <a:off x="1403758" y="4162243"/>
            <a:ext cx="4248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Создание групповых чатов при условии,</a:t>
            </a:r>
          </a:p>
          <a:p>
            <a:r>
              <a:rPr lang="ru-RU" dirty="0"/>
              <a:t> что пользователи прикрепились к школе</a:t>
            </a:r>
          </a:p>
        </p:txBody>
      </p:sp>
    </p:spTree>
    <p:extLst>
      <p:ext uri="{BB962C8B-B14F-4D97-AF65-F5344CB8AC3E}">
        <p14:creationId xmlns:p14="http://schemas.microsoft.com/office/powerpoint/2010/main" val="65760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E50648-E4DC-4EE3-B854-88CCB262A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54" y="2529979"/>
            <a:ext cx="3648075" cy="30765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52A3EE-69BB-4C2E-99FE-EFC1233B2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47188"/>
            <a:ext cx="4638675" cy="4543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F8552E-09CA-4F84-8CD3-F8203199B4F8}"/>
              </a:ext>
            </a:extLst>
          </p:cNvPr>
          <p:cNvSpPr txBox="1"/>
          <p:nvPr/>
        </p:nvSpPr>
        <p:spPr>
          <a:xfrm>
            <a:off x="4289571" y="319889"/>
            <a:ext cx="398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Прикрепление пользователей к школе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020F5C-3A1C-4BDF-B6D5-05A37348914E}"/>
              </a:ext>
            </a:extLst>
          </p:cNvPr>
          <p:cNvSpPr txBox="1"/>
          <p:nvPr/>
        </p:nvSpPr>
        <p:spPr>
          <a:xfrm>
            <a:off x="253635" y="756809"/>
            <a:ext cx="1177546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 личном кабинете администратора выбираем «Приглашение по ссылке»</a:t>
            </a:r>
          </a:p>
          <a:p>
            <a:r>
              <a:rPr lang="ru-RU" sz="1400" dirty="0"/>
              <a:t>Выбираем данные для приглашенных (в какую группу будет прикреплен ученик или родитель)</a:t>
            </a:r>
          </a:p>
          <a:p>
            <a:r>
              <a:rPr lang="ru-RU" sz="1400" dirty="0"/>
              <a:t>Отправляем приглашение.</a:t>
            </a:r>
          </a:p>
          <a:p>
            <a:r>
              <a:rPr lang="ru-RU" sz="1400" dirty="0"/>
              <a:t>Пользователь может самостоятельно прикрепиться к школе при регистрации в </a:t>
            </a:r>
            <a:r>
              <a:rPr lang="ru-RU" sz="1400" dirty="0" err="1"/>
              <a:t>Сферум</a:t>
            </a:r>
            <a:r>
              <a:rPr lang="ru-RU" sz="1400" dirty="0"/>
              <a:t>. (для этого он из выпадающего списка выбирает школу и класс)</a:t>
            </a:r>
          </a:p>
          <a:p>
            <a:r>
              <a:rPr lang="ru-RU" sz="1400" dirty="0"/>
              <a:t>Самостоятельное прикрепление у администратора появится в разделе Заявки</a:t>
            </a:r>
          </a:p>
        </p:txBody>
      </p:sp>
    </p:spTree>
    <p:extLst>
      <p:ext uri="{BB962C8B-B14F-4D97-AF65-F5344CB8AC3E}">
        <p14:creationId xmlns:p14="http://schemas.microsoft.com/office/powerpoint/2010/main" val="47452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99</Words>
  <Application>Microsoft Office PowerPoint</Application>
  <PresentationFormat>Широкоэкранный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Директор</dc:creator>
  <cp:lastModifiedBy>Директор</cp:lastModifiedBy>
  <cp:revision>1</cp:revision>
  <dcterms:created xsi:type="dcterms:W3CDTF">2022-11-08T12:03:25Z</dcterms:created>
  <dcterms:modified xsi:type="dcterms:W3CDTF">2022-11-08T12:12:28Z</dcterms:modified>
</cp:coreProperties>
</file>